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38" r:id="rId3"/>
    <p:sldId id="1242" r:id="rId4"/>
    <p:sldId id="1292" r:id="rId5"/>
    <p:sldId id="1244" r:id="rId6"/>
    <p:sldId id="1253" r:id="rId7"/>
    <p:sldId id="1293" r:id="rId8"/>
    <p:sldId id="1266" r:id="rId9"/>
    <p:sldId id="1273" r:id="rId10"/>
    <p:sldId id="1269" r:id="rId11"/>
    <p:sldId id="1271" r:id="rId12"/>
    <p:sldId id="1294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固体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液体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固体类型及微观结构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）关于晶体和非晶体，下列说法中正确的是（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可以根据各向异性或各向同性来鉴别晶体和非晶体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一块均匀薄片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沿各个方向对它施加拉力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发现其强度一样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则此薄片一定是非晶体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一个固体球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如果沿其各条直线方向的导电性不同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则该球体一定是单晶体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一块晶体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若其各个方向的物理性质相同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则这块晶体一定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多晶体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3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863408"/>
            <a:ext cx="1068705" cy="34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71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多晶体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和非晶体都具有各向同性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无法根据各向异性或各向同性来鉴别晶体和非晶体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一块均匀薄片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沿各个方向施加拉力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发现其强度一样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则此薄片可能是单晶体、多晶体或非晶体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一个固体球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沿其各条直线方向的导电性不同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说明该球体具有各向异性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一定是单晶体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一块晶体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其各个方向的物理性质相同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说明该晶体具有各向同性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一定是多晶体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76209"/>
            <a:ext cx="798830" cy="28448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523801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686401"/>
            <a:ext cx="792088" cy="2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15336"/>
            <a:ext cx="11521280" cy="45179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单晶体各向异性的解释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i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i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i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如图所示为在一个平面上单晶体物质微粒的排列情况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在沿不同方向所画的等长线段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上物质微粒的数目不同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线段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上物质微粒较多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线段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上较少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线段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上更少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因为在不同方向上物质微粒的排列情况不同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所以单晶体在不同方向上的物理性质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拓展.EPS" descr="id:21474905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12776"/>
            <a:ext cx="997897" cy="278656"/>
          </a:xfrm>
          <a:prstGeom prst="rect">
            <a:avLst/>
          </a:prstGeom>
        </p:spPr>
      </p:pic>
      <p:pic>
        <p:nvPicPr>
          <p:cNvPr id="6" name="kb31.EPS" descr="id:21474905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99062" y="1844824"/>
            <a:ext cx="2546985" cy="147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7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1390" y="3140968"/>
            <a:ext cx="2664296" cy="3619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18806"/>
            <a:ext cx="2304256" cy="3619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晶体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和非晶体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）固体通常可分为晶体和非晶体两大类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晶体具有固定的熔点和沸点，其分子的空间排列有规律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糖、食盐等都是晶体；金、银等固态金属，以及一些金属矿石，也都是晶体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非晶体没有固定的熔点和沸点，其分子的空间排列没有规律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玻璃、蜂蜡、松香、沥青、橡胶等属于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非晶体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2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6854" y="764704"/>
            <a:ext cx="5804910" cy="501645"/>
          </a:xfrm>
          <a:prstGeom prst="rect">
            <a:avLst/>
          </a:prstGeom>
        </p:spPr>
      </p:pic>
      <p:pic>
        <p:nvPicPr>
          <p:cNvPr id="4" name="知识点1.EPS" descr="id:21474892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484784"/>
            <a:ext cx="1116965" cy="3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872851"/>
            <a:ext cx="1368152" cy="3619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3341636"/>
            <a:ext cx="1368152" cy="36195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）晶体可分为单晶体和多晶体两类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单晶体具有规则的几何形状，外形都是若干个平面围成的多面体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多晶体没有规则的几何形状，它们是由大量细微的单晶体杂乱无章地排列在一起构成的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）单晶体在各个方向上的力学、热学、电学、光学等物理性质不一定相同，这种特性称为各向异性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非晶体在各个方向上的物理性质通常是相同的，这种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各向同性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多晶体每个小晶粒各向异性的特征相互抵消，在各个方向上的物理性质几乎相同，表现为各向同性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4903029"/>
            <a:ext cx="11521280" cy="12241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7677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具有各向异性的晶体一定是单晶体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具有各向同性的则可能是非晶体或多晶体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关键提醒Z.EPS" descr="id:21474892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5139378"/>
            <a:ext cx="1539041" cy="30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10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2376264" cy="3619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980728"/>
            <a:ext cx="1728192" cy="36195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81812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）晶体在一定压强下有固定的熔点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在加热过程中先是温度升高，当温度达到熔点时晶体开始熔化，熔化过程中固态与液态共存，温度保持在熔点不变，直到晶体全部熔化为液体后，继续加热，液体温度才会再度升高，如图中曲线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非晶体没有固定的熔点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在加热过程中随着温度的升高，它先是变软，然后逐渐由稠变稀，最终完全变为液体，如图中曲线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014" y="3717032"/>
            <a:ext cx="2232248" cy="1826625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3732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）晶体和非晶体在一定的条件下可以相互转化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如非晶态的玻璃经过加热冷却反复处理，可使其结构有序化，变为多晶体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111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固体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的微观结构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单晶体内部，在不同方向的等长线段上，微粒的个数通常是不相等的，这说明单晶体在不同方向上的微粒排列及物质结构情况是不一样的，所以单晶体在物理性质上表现为各向异性；非晶体在不同方向上的微粒排列及物质结构情况基本相同，所以非晶体在物理性质上表现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各向同性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61415" cy="3086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8288" y="3645024"/>
            <a:ext cx="2746880" cy="17006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656" y="3573016"/>
            <a:ext cx="2990814" cy="174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0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666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）同种物质微粒在不同的条件下有可能生成不同的晶体，虽然构成这些晶体的物质微粒都相同，但是由于它们的排列形式不同，物理性质也不同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015" y="2887622"/>
            <a:ext cx="4482430" cy="213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972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022" y="3717032"/>
            <a:ext cx="1440160" cy="3619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454" y="3212976"/>
            <a:ext cx="1944216" cy="3619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7" y="3177180"/>
            <a:ext cx="864096" cy="3619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晶体熔化过程中，温度不变，只有在熔化完成后，温度才会升高，这是因为晶体在熔化成液体的过程中，规则排列的分子之间的距离要增加，分子间的作用力表现为引力，外界提供的热量用来克服分子的引力做功，使分子势能增大，而分子平均动能不变，所以熔化过程中温度不变，吸收的热量只转化成分子势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84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单晶体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、多晶体及非晶体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异同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692696"/>
            <a:ext cx="6596380" cy="569595"/>
          </a:xfrm>
          <a:prstGeom prst="rect">
            <a:avLst/>
          </a:prstGeom>
        </p:spPr>
      </p:pic>
      <p:pic>
        <p:nvPicPr>
          <p:cNvPr id="4" name="要点1.EPS" descr="id:21474892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864096" cy="303219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877322"/>
              </p:ext>
            </p:extLst>
          </p:nvPr>
        </p:nvGraphicFramePr>
        <p:xfrm>
          <a:off x="334566" y="2069489"/>
          <a:ext cx="11521280" cy="4023807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206456394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87888821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11581242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1419207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28101833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874204036"/>
                    </a:ext>
                  </a:extLst>
                </a:gridCol>
              </a:tblGrid>
              <a:tr h="31083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微观结构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宏观表现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511305"/>
                  </a:ext>
                </a:extLst>
              </a:tr>
              <a:tr h="31083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044948"/>
                  </a:ext>
                </a:extLst>
              </a:tr>
              <a:tr h="100739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晶体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单晶体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组成晶体的物质微粒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原子、分子、离子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在空间按一定规则排列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空间点阵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有天然、规则的几何形状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异性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有固定的熔点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4485963"/>
                  </a:ext>
                </a:extLst>
              </a:tr>
              <a:tr h="65911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多晶体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由无数的晶体微粒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小晶粒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无规则排列组成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没有天然、规则的几何形状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129657"/>
                  </a:ext>
                </a:extLst>
              </a:tr>
              <a:tr h="7709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非晶体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内部物质微粒是无规则排列的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定的熔点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457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370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晶体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微观结构的理解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晶体内部的微粒是按各自的规则排列着的，具有空间上的周期性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同种元素的微粒能够按照不同规则在空间分布形成不同的物质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晶体内的原子（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或者分子、离子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）并不是像结构图上所画的那些点一样静止不动，它们时刻都在不停地振动，结构图中所画的那些点，是它们振动的平衡位置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同种物质也可能以晶体和非晶体两种不同的形态出现，也就是说，物质是晶体还是非晶体，并不是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绝对的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3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21482"/>
            <a:ext cx="912495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8079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905</Words>
  <Application>Microsoft Office PowerPoint</Application>
  <PresentationFormat>自定义</PresentationFormat>
  <Paragraphs>53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582</cp:revision>
  <dcterms:created xsi:type="dcterms:W3CDTF">2020-11-06T05:24:00Z</dcterms:created>
  <dcterms:modified xsi:type="dcterms:W3CDTF">2025-11-03T05:19:19Z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